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5C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980"/>
    <p:restoredTop sz="94708"/>
  </p:normalViewPr>
  <p:slideViewPr>
    <p:cSldViewPr snapToGrid="0" snapToObjects="1">
      <p:cViewPr varScale="1">
        <p:scale>
          <a:sx n="51" d="100"/>
          <a:sy n="51" d="100"/>
        </p:scale>
        <p:origin x="19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F21F-79BB-E04C-AF97-072F71570066}" type="datetimeFigureOut">
              <a:rPr lang="en-US" smtClean="0"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D9B95-48A6-9B42-8DAB-BD84DFD7F7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848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F21F-79BB-E04C-AF97-072F71570066}" type="datetimeFigureOut">
              <a:rPr lang="en-US" smtClean="0"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D9B95-48A6-9B42-8DAB-BD84DFD7F7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19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F21F-79BB-E04C-AF97-072F71570066}" type="datetimeFigureOut">
              <a:rPr lang="en-US" smtClean="0"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D9B95-48A6-9B42-8DAB-BD84DFD7F7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191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F21F-79BB-E04C-AF97-072F71570066}" type="datetimeFigureOut">
              <a:rPr lang="en-US" smtClean="0"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D9B95-48A6-9B42-8DAB-BD84DFD7F7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224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F21F-79BB-E04C-AF97-072F71570066}" type="datetimeFigureOut">
              <a:rPr lang="en-US" smtClean="0"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D9B95-48A6-9B42-8DAB-BD84DFD7F7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782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F21F-79BB-E04C-AF97-072F71570066}" type="datetimeFigureOut">
              <a:rPr lang="en-US" smtClean="0"/>
              <a:t>10/3/2020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D9B95-48A6-9B42-8DAB-BD84DFD7F7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075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F21F-79BB-E04C-AF97-072F71570066}" type="datetimeFigureOut">
              <a:rPr lang="en-US" smtClean="0"/>
              <a:t>10/3/2020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D9B95-48A6-9B42-8DAB-BD84DFD7F7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798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F21F-79BB-E04C-AF97-072F71570066}" type="datetimeFigureOut">
              <a:rPr lang="en-US" smtClean="0"/>
              <a:t>10/3/2020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D9B95-48A6-9B42-8DAB-BD84DFD7F7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67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F21F-79BB-E04C-AF97-072F71570066}" type="datetimeFigureOut">
              <a:rPr lang="en-US" smtClean="0"/>
              <a:t>10/3/2020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D9B95-48A6-9B42-8DAB-BD84DFD7F7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305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F21F-79BB-E04C-AF97-072F71570066}" type="datetimeFigureOut">
              <a:rPr lang="en-US" smtClean="0"/>
              <a:t>10/3/2020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D9B95-48A6-9B42-8DAB-BD84DFD7F7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634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F21F-79BB-E04C-AF97-072F71570066}" type="datetimeFigureOut">
              <a:rPr lang="en-US" smtClean="0"/>
              <a:t>10/3/2020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D9B95-48A6-9B42-8DAB-BD84DFD7F7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89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7F21F-79BB-E04C-AF97-072F71570066}" type="datetimeFigureOut">
              <a:rPr lang="en-US" smtClean="0"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D9B95-48A6-9B42-8DAB-BD84DFD7F7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26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4106A19-7864-F544-BEFF-05A9ACD7CE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172415"/>
              </p:ext>
            </p:extLst>
          </p:nvPr>
        </p:nvGraphicFramePr>
        <p:xfrm>
          <a:off x="168965" y="622299"/>
          <a:ext cx="6520070" cy="90668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9452">
                  <a:extLst>
                    <a:ext uri="{9D8B030D-6E8A-4147-A177-3AD203B41FA5}">
                      <a16:colId xmlns:a16="http://schemas.microsoft.com/office/drawing/2014/main" val="2020070424"/>
                    </a:ext>
                  </a:extLst>
                </a:gridCol>
                <a:gridCol w="2620618">
                  <a:extLst>
                    <a:ext uri="{9D8B030D-6E8A-4147-A177-3AD203B41FA5}">
                      <a16:colId xmlns:a16="http://schemas.microsoft.com/office/drawing/2014/main" val="2313557478"/>
                    </a:ext>
                  </a:extLst>
                </a:gridCol>
              </a:tblGrid>
              <a:tr h="42514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902030302020204" pitchFamily="66" charset="0"/>
                        </a:rPr>
                        <a:t>Revision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902030302020204" pitchFamily="66" charset="0"/>
                        </a:rPr>
                        <a:t>Self-quizzing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962104"/>
                  </a:ext>
                </a:extLst>
              </a:tr>
              <a:tr h="601133">
                <a:tc rowSpan="5">
                  <a:txBody>
                    <a:bodyPr/>
                    <a:lstStyle/>
                    <a:p>
                      <a:endParaRPr lang="en-US" sz="1200" dirty="0">
                        <a:latin typeface="Comic Sans MS" panose="030F0902030302020204" pitchFamily="66" charset="0"/>
                      </a:endParaRPr>
                    </a:p>
                    <a:p>
                      <a:r>
                        <a:rPr lang="en-US" sz="1200" dirty="0" smtClean="0">
                          <a:latin typeface="Comic Sans MS" panose="030F0902030302020204" pitchFamily="66" charset="0"/>
                        </a:rPr>
                        <a:t>Context:</a:t>
                      </a:r>
                      <a:endParaRPr lang="en-US" sz="120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omic Sans MS" panose="030F0902030302020204" pitchFamily="66" charset="0"/>
                        </a:rPr>
                        <a:t>1. </a:t>
                      </a:r>
                      <a:endParaRPr lang="en-US" sz="1200" dirty="0">
                        <a:solidFill>
                          <a:srgbClr val="E15CFB"/>
                        </a:solidFill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3096157"/>
                  </a:ext>
                </a:extLst>
              </a:tr>
              <a:tr h="60113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omic Sans MS" panose="030F0902030302020204" pitchFamily="66" charset="0"/>
                        </a:rPr>
                        <a:t>2.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934606"/>
                  </a:ext>
                </a:extLst>
              </a:tr>
              <a:tr h="60113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omic Sans MS" panose="030F0902030302020204" pitchFamily="66" charset="0"/>
                        </a:rPr>
                        <a:t>3.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754246"/>
                  </a:ext>
                </a:extLst>
              </a:tr>
              <a:tr h="39387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omic Sans MS" panose="030F0902030302020204" pitchFamily="66" charset="0"/>
                        </a:rPr>
                        <a:t>4.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177484"/>
                  </a:ext>
                </a:extLst>
              </a:tr>
              <a:tr h="43306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omic Sans MS" panose="030F0902030302020204" pitchFamily="66" charset="0"/>
                        </a:rPr>
                        <a:t>5.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891718"/>
                  </a:ext>
                </a:extLst>
              </a:tr>
              <a:tr h="601133">
                <a:tc rowSpan="5">
                  <a:txBody>
                    <a:bodyPr/>
                    <a:lstStyle/>
                    <a:p>
                      <a:endParaRPr lang="en-US" sz="1200" dirty="0">
                        <a:latin typeface="Comic Sans MS" panose="030F0902030302020204" pitchFamily="66" charset="0"/>
                      </a:endParaRPr>
                    </a:p>
                    <a:p>
                      <a:r>
                        <a:rPr lang="en-US" sz="1200" dirty="0" smtClean="0">
                          <a:latin typeface="Comic Sans MS" panose="030F0902030302020204" pitchFamily="66" charset="0"/>
                        </a:rPr>
                        <a:t>Plot Summary:</a:t>
                      </a:r>
                      <a:endParaRPr lang="en-US" sz="1200" dirty="0">
                        <a:latin typeface="Comic Sans MS" panose="030F0902030302020204" pitchFamily="66" charset="0"/>
                      </a:endParaRPr>
                    </a:p>
                    <a:p>
                      <a:endParaRPr lang="en-US" sz="120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omic Sans MS" panose="030F0902030302020204" pitchFamily="66" charset="0"/>
                        </a:rPr>
                        <a:t>6.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3218507"/>
                  </a:ext>
                </a:extLst>
              </a:tr>
              <a:tr h="60113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omic Sans MS" panose="030F0902030302020204" pitchFamily="66" charset="0"/>
                        </a:rPr>
                        <a:t>7.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916451"/>
                  </a:ext>
                </a:extLst>
              </a:tr>
              <a:tr h="60113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omic Sans MS" panose="030F0902030302020204" pitchFamily="66" charset="0"/>
                        </a:rPr>
                        <a:t>8.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0748119"/>
                  </a:ext>
                </a:extLst>
              </a:tr>
              <a:tr h="60113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omic Sans MS" panose="030F0902030302020204" pitchFamily="66" charset="0"/>
                        </a:rPr>
                        <a:t>9.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1038624"/>
                  </a:ext>
                </a:extLst>
              </a:tr>
              <a:tr h="60113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omic Sans MS" panose="030F0902030302020204" pitchFamily="66" charset="0"/>
                        </a:rPr>
                        <a:t>10.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0162314"/>
                  </a:ext>
                </a:extLst>
              </a:tr>
              <a:tr h="601133">
                <a:tc rowSpan="5">
                  <a:txBody>
                    <a:bodyPr/>
                    <a:lstStyle/>
                    <a:p>
                      <a:r>
                        <a:rPr lang="en-US" sz="1200" smtClean="0">
                          <a:latin typeface="Comic Sans MS" panose="030F0902030302020204" pitchFamily="66" charset="0"/>
                        </a:rPr>
                        <a:t>Key Quotations:</a:t>
                      </a:r>
                      <a:endParaRPr lang="en-US" sz="120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omic Sans MS" panose="030F0902030302020204" pitchFamily="66" charset="0"/>
                        </a:rPr>
                        <a:t>11.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924113"/>
                  </a:ext>
                </a:extLst>
              </a:tr>
              <a:tr h="60113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omic Sans MS" panose="030F0902030302020204" pitchFamily="66" charset="0"/>
                        </a:rPr>
                        <a:t>12.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9578255"/>
                  </a:ext>
                </a:extLst>
              </a:tr>
              <a:tr h="60113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omic Sans MS" panose="030F0902030302020204" pitchFamily="66" charset="0"/>
                        </a:rPr>
                        <a:t>13.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407058"/>
                  </a:ext>
                </a:extLst>
              </a:tr>
              <a:tr h="60113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omic Sans MS" panose="030F0902030302020204" pitchFamily="66" charset="0"/>
                        </a:rPr>
                        <a:t>14.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5947065"/>
                  </a:ext>
                </a:extLst>
              </a:tr>
              <a:tr h="60113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omic Sans MS" panose="030F0902030302020204" pitchFamily="66" charset="0"/>
                        </a:rPr>
                        <a:t>15.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6109240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F1EA5C2D-F88B-E046-B397-5BEABB7BD7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7187" b="-16956"/>
          <a:stretch/>
        </p:blipFill>
        <p:spPr>
          <a:xfrm>
            <a:off x="908050" y="57870"/>
            <a:ext cx="3166993" cy="564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604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</TotalTime>
  <Words>40</Words>
  <Application>Microsoft Office PowerPoint</Application>
  <PresentationFormat>A4 Paper (210x297 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Miss S. Holden</cp:lastModifiedBy>
  <cp:revision>14</cp:revision>
  <dcterms:created xsi:type="dcterms:W3CDTF">2019-08-07T16:36:57Z</dcterms:created>
  <dcterms:modified xsi:type="dcterms:W3CDTF">2020-10-03T08:24:03Z</dcterms:modified>
</cp:coreProperties>
</file>