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1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5251054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3"/>
          <p:cNvCxnSpPr/>
          <p:nvPr/>
        </p:nvCxnSpPr>
        <p:spPr>
          <a:xfrm flipH="1">
            <a:off x="0" y="3429000"/>
            <a:ext cx="9906000" cy="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5" name="Google Shape;85;p13"/>
          <p:cNvCxnSpPr/>
          <p:nvPr/>
        </p:nvCxnSpPr>
        <p:spPr>
          <a:xfrm rot="-5400000">
            <a:off x="1515000" y="3431071"/>
            <a:ext cx="6876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3"/>
          <p:cNvCxnSpPr/>
          <p:nvPr/>
        </p:nvCxnSpPr>
        <p:spPr>
          <a:xfrm rot="10800000">
            <a:off x="0" y="440871"/>
            <a:ext cx="9906000" cy="609055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3"/>
          <p:cNvCxnSpPr/>
          <p:nvPr/>
        </p:nvCxnSpPr>
        <p:spPr>
          <a:xfrm rot="10800000" flipH="1">
            <a:off x="0" y="440871"/>
            <a:ext cx="9906000" cy="5943601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8" name="Google Shape;88;p13"/>
          <p:cNvCxnSpPr/>
          <p:nvPr/>
        </p:nvCxnSpPr>
        <p:spPr>
          <a:xfrm flipH="1">
            <a:off x="3020106" y="0"/>
            <a:ext cx="3875994" cy="685401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3"/>
          <p:cNvCxnSpPr/>
          <p:nvPr/>
        </p:nvCxnSpPr>
        <p:spPr>
          <a:xfrm>
            <a:off x="3015003" y="22592"/>
            <a:ext cx="3875994" cy="685401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dash"/>
            <a:miter lim="800000"/>
            <a:headEnd type="none" w="sm" len="sm"/>
            <a:tailEnd type="none" w="sm" len="sm"/>
          </a:ln>
        </p:spPr>
      </p:cxn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6725" y="2893192"/>
            <a:ext cx="1112550" cy="1112809"/>
          </a:xfrm>
          <a:prstGeom prst="ellipse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4391622" y="3235548"/>
            <a:ext cx="1117653" cy="541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Revision Clock</a:t>
            </a:r>
            <a:endParaRPr sz="9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 </a:t>
            </a:r>
            <a:endParaRPr sz="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Topic</a:t>
            </a:r>
            <a:endParaRPr sz="6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020107" y="22592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542331" y="-10015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4950448" y="-20209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7428223" y="-10016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3020107" y="6608822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542331" y="6576215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4950448" y="6566021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7428223" y="6576214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 rot="-5400000">
            <a:off x="-836957" y="4783625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 rot="-5400000">
            <a:off x="-836956" y="1828153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5400000" flipH="1">
            <a:off x="8826983" y="4783624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 rot="5400000" flipH="1">
            <a:off x="8826984" y="1828152"/>
            <a:ext cx="1930342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A4 Paper (210x297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</dc:creator>
  <cp:lastModifiedBy>Miss J. Copping</cp:lastModifiedBy>
  <cp:revision>1</cp:revision>
  <dcterms:modified xsi:type="dcterms:W3CDTF">2021-05-06T12:52:52Z</dcterms:modified>
</cp:coreProperties>
</file>